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153BD6-D77D-4EEB-B197-3A2328EB20BD}" v="11" dt="2024-04-22T15:00:50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452" autoAdjust="0"/>
  </p:normalViewPr>
  <p:slideViewPr>
    <p:cSldViewPr snapToGrid="0">
      <p:cViewPr varScale="1">
        <p:scale>
          <a:sx n="77" d="100"/>
          <a:sy n="77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hishkumar V E" userId="007fc54e3601e6bb" providerId="LiveId" clId="{6A153BD6-D77D-4EEB-B197-3A2328EB20BD}"/>
    <pc:docChg chg="undo redo custSel addSld delSld modSld">
      <pc:chgData name="Sathishkumar V E" userId="007fc54e3601e6bb" providerId="LiveId" clId="{6A153BD6-D77D-4EEB-B197-3A2328EB20BD}" dt="2024-04-22T15:12:47.678" v="301" actId="26606"/>
      <pc:docMkLst>
        <pc:docMk/>
      </pc:docMkLst>
      <pc:sldChg chg="modSp mod">
        <pc:chgData name="Sathishkumar V E" userId="007fc54e3601e6bb" providerId="LiveId" clId="{6A153BD6-D77D-4EEB-B197-3A2328EB20BD}" dt="2024-04-22T14:59:38.361" v="155" actId="20577"/>
        <pc:sldMkLst>
          <pc:docMk/>
          <pc:sldMk cId="2646383955" sldId="258"/>
        </pc:sldMkLst>
        <pc:spChg chg="mod">
          <ac:chgData name="Sathishkumar V E" userId="007fc54e3601e6bb" providerId="LiveId" clId="{6A153BD6-D77D-4EEB-B197-3A2328EB20BD}" dt="2024-04-22T14:59:38.361" v="155" actId="20577"/>
          <ac:spMkLst>
            <pc:docMk/>
            <pc:sldMk cId="2646383955" sldId="258"/>
            <ac:spMk id="3" creationId="{4C706627-4E8C-9D69-46D5-D3B713B1BC93}"/>
          </ac:spMkLst>
        </pc:spChg>
      </pc:sldChg>
      <pc:sldChg chg="modSp mod">
        <pc:chgData name="Sathishkumar V E" userId="007fc54e3601e6bb" providerId="LiveId" clId="{6A153BD6-D77D-4EEB-B197-3A2328EB20BD}" dt="2024-04-22T14:59:23.177" v="139" actId="113"/>
        <pc:sldMkLst>
          <pc:docMk/>
          <pc:sldMk cId="256725232" sldId="259"/>
        </pc:sldMkLst>
        <pc:spChg chg="mod">
          <ac:chgData name="Sathishkumar V E" userId="007fc54e3601e6bb" providerId="LiveId" clId="{6A153BD6-D77D-4EEB-B197-3A2328EB20BD}" dt="2024-04-22T14:59:23.177" v="139" actId="113"/>
          <ac:spMkLst>
            <pc:docMk/>
            <pc:sldMk cId="256725232" sldId="259"/>
            <ac:spMk id="3" creationId="{EF14D11C-E429-A0A5-3A7D-52470C05EEFD}"/>
          </ac:spMkLst>
        </pc:spChg>
      </pc:sldChg>
      <pc:sldChg chg="addSp delSp modSp mod setBg">
        <pc:chgData name="Sathishkumar V E" userId="007fc54e3601e6bb" providerId="LiveId" clId="{6A153BD6-D77D-4EEB-B197-3A2328EB20BD}" dt="2024-04-22T14:23:52.762" v="31" actId="14100"/>
        <pc:sldMkLst>
          <pc:docMk/>
          <pc:sldMk cId="3906838479" sldId="261"/>
        </pc:sldMkLst>
        <pc:spChg chg="mod">
          <ac:chgData name="Sathishkumar V E" userId="007fc54e3601e6bb" providerId="LiveId" clId="{6A153BD6-D77D-4EEB-B197-3A2328EB20BD}" dt="2024-04-22T14:23:30.253" v="24" actId="26606"/>
          <ac:spMkLst>
            <pc:docMk/>
            <pc:sldMk cId="3906838479" sldId="261"/>
            <ac:spMk id="2" creationId="{7E600043-DF2F-FC51-469E-3F71EC701FA7}"/>
          </ac:spMkLst>
        </pc:spChg>
        <pc:spChg chg="del">
          <ac:chgData name="Sathishkumar V E" userId="007fc54e3601e6bb" providerId="LiveId" clId="{6A153BD6-D77D-4EEB-B197-3A2328EB20BD}" dt="2024-04-22T14:22:56.446" v="0"/>
          <ac:spMkLst>
            <pc:docMk/>
            <pc:sldMk cId="3906838479" sldId="261"/>
            <ac:spMk id="3" creationId="{95D80078-1D42-F3F4-B2F2-D053C5BC8849}"/>
          </ac:spMkLst>
        </pc:spChg>
        <pc:spChg chg="add">
          <ac:chgData name="Sathishkumar V E" userId="007fc54e3601e6bb" providerId="LiveId" clId="{6A153BD6-D77D-4EEB-B197-3A2328EB20BD}" dt="2024-04-22T14:23:30.253" v="24" actId="26606"/>
          <ac:spMkLst>
            <pc:docMk/>
            <pc:sldMk cId="3906838479" sldId="261"/>
            <ac:spMk id="1031" creationId="{48D7368D-31D9-8101-473D-CD39E706FD22}"/>
          </ac:spMkLst>
        </pc:spChg>
        <pc:spChg chg="add">
          <ac:chgData name="Sathishkumar V E" userId="007fc54e3601e6bb" providerId="LiveId" clId="{6A153BD6-D77D-4EEB-B197-3A2328EB20BD}" dt="2024-04-22T14:23:30.253" v="24" actId="26606"/>
          <ac:spMkLst>
            <pc:docMk/>
            <pc:sldMk cId="3906838479" sldId="261"/>
            <ac:spMk id="1033" creationId="{789EBE4E-5983-B393-1D5E-731351065799}"/>
          </ac:spMkLst>
        </pc:spChg>
        <pc:picChg chg="add mod">
          <ac:chgData name="Sathishkumar V E" userId="007fc54e3601e6bb" providerId="LiveId" clId="{6A153BD6-D77D-4EEB-B197-3A2328EB20BD}" dt="2024-04-22T14:23:52.762" v="31" actId="14100"/>
          <ac:picMkLst>
            <pc:docMk/>
            <pc:sldMk cId="3906838479" sldId="261"/>
            <ac:picMk id="1026" creationId="{702F3FF3-59E4-B694-77EF-5AA18A4C8C78}"/>
          </ac:picMkLst>
        </pc:picChg>
      </pc:sldChg>
      <pc:sldChg chg="addSp delSp modSp new mod setBg">
        <pc:chgData name="Sathishkumar V E" userId="007fc54e3601e6bb" providerId="LiveId" clId="{6A153BD6-D77D-4EEB-B197-3A2328EB20BD}" dt="2024-04-22T14:34:40.870" v="109" actId="14100"/>
        <pc:sldMkLst>
          <pc:docMk/>
          <pc:sldMk cId="2953691121" sldId="262"/>
        </pc:sldMkLst>
        <pc:spChg chg="mod">
          <ac:chgData name="Sathishkumar V E" userId="007fc54e3601e6bb" providerId="LiveId" clId="{6A153BD6-D77D-4EEB-B197-3A2328EB20BD}" dt="2024-04-22T14:34:31.824" v="106" actId="14100"/>
          <ac:spMkLst>
            <pc:docMk/>
            <pc:sldMk cId="2953691121" sldId="262"/>
            <ac:spMk id="2" creationId="{B95CE2BE-5CB2-8FBB-9B70-0D1F6BBC9A32}"/>
          </ac:spMkLst>
        </pc:spChg>
        <pc:spChg chg="del">
          <ac:chgData name="Sathishkumar V E" userId="007fc54e3601e6bb" providerId="LiveId" clId="{6A153BD6-D77D-4EEB-B197-3A2328EB20BD}" dt="2024-04-22T14:34:16.671" v="101"/>
          <ac:spMkLst>
            <pc:docMk/>
            <pc:sldMk cId="2953691121" sldId="262"/>
            <ac:spMk id="3" creationId="{07B564DE-E506-7E86-BBBD-0143655D4220}"/>
          </ac:spMkLst>
        </pc:spChg>
        <pc:spChg chg="add">
          <ac:chgData name="Sathishkumar V E" userId="007fc54e3601e6bb" providerId="LiveId" clId="{6A153BD6-D77D-4EEB-B197-3A2328EB20BD}" dt="2024-04-22T14:34:21.059" v="104" actId="26606"/>
          <ac:spMkLst>
            <pc:docMk/>
            <pc:sldMk cId="2953691121" sldId="262"/>
            <ac:spMk id="10" creationId="{48D7368D-31D9-8101-473D-CD39E706FD22}"/>
          </ac:spMkLst>
        </pc:spChg>
        <pc:spChg chg="add">
          <ac:chgData name="Sathishkumar V E" userId="007fc54e3601e6bb" providerId="LiveId" clId="{6A153BD6-D77D-4EEB-B197-3A2328EB20BD}" dt="2024-04-22T14:34:21.059" v="104" actId="26606"/>
          <ac:spMkLst>
            <pc:docMk/>
            <pc:sldMk cId="2953691121" sldId="262"/>
            <ac:spMk id="12" creationId="{5496AE70-F970-59AB-7309-6CC00692C1FB}"/>
          </ac:spMkLst>
        </pc:spChg>
        <pc:picChg chg="add mod">
          <ac:chgData name="Sathishkumar V E" userId="007fc54e3601e6bb" providerId="LiveId" clId="{6A153BD6-D77D-4EEB-B197-3A2328EB20BD}" dt="2024-04-22T14:34:40.870" v="109" actId="14100"/>
          <ac:picMkLst>
            <pc:docMk/>
            <pc:sldMk cId="2953691121" sldId="262"/>
            <ac:picMk id="5" creationId="{B0A816B7-7789-4941-D603-D3B7E89D40DE}"/>
          </ac:picMkLst>
        </pc:picChg>
      </pc:sldChg>
      <pc:sldChg chg="addSp delSp modSp new mod">
        <pc:chgData name="Sathishkumar V E" userId="007fc54e3601e6bb" providerId="LiveId" clId="{6A153BD6-D77D-4EEB-B197-3A2328EB20BD}" dt="2024-04-22T15:05:21.643" v="201" actId="1076"/>
        <pc:sldMkLst>
          <pc:docMk/>
          <pc:sldMk cId="379409203" sldId="263"/>
        </pc:sldMkLst>
        <pc:spChg chg="mod">
          <ac:chgData name="Sathishkumar V E" userId="007fc54e3601e6bb" providerId="LiveId" clId="{6A153BD6-D77D-4EEB-B197-3A2328EB20BD}" dt="2024-04-22T14:58:15.148" v="131" actId="14100"/>
          <ac:spMkLst>
            <pc:docMk/>
            <pc:sldMk cId="379409203" sldId="263"/>
            <ac:spMk id="2" creationId="{6D1E4C66-1756-27DE-9FA8-B685A4D19CF1}"/>
          </ac:spMkLst>
        </pc:spChg>
        <pc:spChg chg="del">
          <ac:chgData name="Sathishkumar V E" userId="007fc54e3601e6bb" providerId="LiveId" clId="{6A153BD6-D77D-4EEB-B197-3A2328EB20BD}" dt="2024-04-22T14:57:03.453" v="113"/>
          <ac:spMkLst>
            <pc:docMk/>
            <pc:sldMk cId="379409203" sldId="263"/>
            <ac:spMk id="3" creationId="{2BCB66F1-0380-6F2F-FCF6-CB142AECDD9C}"/>
          </ac:spMkLst>
        </pc:spChg>
        <pc:picChg chg="add mod">
          <ac:chgData name="Sathishkumar V E" userId="007fc54e3601e6bb" providerId="LiveId" clId="{6A153BD6-D77D-4EEB-B197-3A2328EB20BD}" dt="2024-04-22T15:05:21.643" v="201" actId="1076"/>
          <ac:picMkLst>
            <pc:docMk/>
            <pc:sldMk cId="379409203" sldId="263"/>
            <ac:picMk id="5" creationId="{84616E9D-A61B-B244-9D21-1661375F3BEA}"/>
          </ac:picMkLst>
        </pc:picChg>
      </pc:sldChg>
      <pc:sldChg chg="new del">
        <pc:chgData name="Sathishkumar V E" userId="007fc54e3601e6bb" providerId="LiveId" clId="{6A153BD6-D77D-4EEB-B197-3A2328EB20BD}" dt="2024-04-22T14:51:47.811" v="111" actId="2696"/>
        <pc:sldMkLst>
          <pc:docMk/>
          <pc:sldMk cId="441601348" sldId="263"/>
        </pc:sldMkLst>
      </pc:sldChg>
      <pc:sldChg chg="addSp delSp modSp new mod">
        <pc:chgData name="Sathishkumar V E" userId="007fc54e3601e6bb" providerId="LiveId" clId="{6A153BD6-D77D-4EEB-B197-3A2328EB20BD}" dt="2024-04-22T15:10:12.439" v="278" actId="14100"/>
        <pc:sldMkLst>
          <pc:docMk/>
          <pc:sldMk cId="187468297" sldId="264"/>
        </pc:sldMkLst>
        <pc:spChg chg="mod">
          <ac:chgData name="Sathishkumar V E" userId="007fc54e3601e6bb" providerId="LiveId" clId="{6A153BD6-D77D-4EEB-B197-3A2328EB20BD}" dt="2024-04-22T15:10:12.439" v="278" actId="14100"/>
          <ac:spMkLst>
            <pc:docMk/>
            <pc:sldMk cId="187468297" sldId="264"/>
            <ac:spMk id="2" creationId="{8638BFEB-75E1-5DF3-D3C1-CB85E5ECF2ED}"/>
          </ac:spMkLst>
        </pc:spChg>
        <pc:spChg chg="del">
          <ac:chgData name="Sathishkumar V E" userId="007fc54e3601e6bb" providerId="LiveId" clId="{6A153BD6-D77D-4EEB-B197-3A2328EB20BD}" dt="2024-04-22T15:00:50.220" v="167"/>
          <ac:spMkLst>
            <pc:docMk/>
            <pc:sldMk cId="187468297" sldId="264"/>
            <ac:spMk id="3" creationId="{224DDFAD-EEAF-BBB8-FF61-D1BCE5850096}"/>
          </ac:spMkLst>
        </pc:spChg>
        <pc:picChg chg="add mod">
          <ac:chgData name="Sathishkumar V E" userId="007fc54e3601e6bb" providerId="LiveId" clId="{6A153BD6-D77D-4EEB-B197-3A2328EB20BD}" dt="2024-04-22T15:10:06.269" v="277" actId="1076"/>
          <ac:picMkLst>
            <pc:docMk/>
            <pc:sldMk cId="187468297" sldId="264"/>
            <ac:picMk id="5" creationId="{F2A52A9B-0D8A-FEEC-3B36-FDA051CB0F04}"/>
          </ac:picMkLst>
        </pc:picChg>
      </pc:sldChg>
      <pc:sldChg chg="addSp delSp modSp new mod setBg">
        <pc:chgData name="Sathishkumar V E" userId="007fc54e3601e6bb" providerId="LiveId" clId="{6A153BD6-D77D-4EEB-B197-3A2328EB20BD}" dt="2024-04-22T15:02:36.157" v="199" actId="14100"/>
        <pc:sldMkLst>
          <pc:docMk/>
          <pc:sldMk cId="1056184207" sldId="265"/>
        </pc:sldMkLst>
        <pc:spChg chg="mod ord">
          <ac:chgData name="Sathishkumar V E" userId="007fc54e3601e6bb" providerId="LiveId" clId="{6A153BD6-D77D-4EEB-B197-3A2328EB20BD}" dt="2024-04-22T15:02:25.388" v="195" actId="1076"/>
          <ac:spMkLst>
            <pc:docMk/>
            <pc:sldMk cId="1056184207" sldId="265"/>
            <ac:spMk id="2" creationId="{3D4F433F-04EB-563E-4460-64EE848E43F4}"/>
          </ac:spMkLst>
        </pc:spChg>
        <pc:spChg chg="add del">
          <ac:chgData name="Sathishkumar V E" userId="007fc54e3601e6bb" providerId="LiveId" clId="{6A153BD6-D77D-4EEB-B197-3A2328EB20BD}" dt="2024-04-22T15:02:14.556" v="190" actId="26606"/>
          <ac:spMkLst>
            <pc:docMk/>
            <pc:sldMk cId="1056184207" sldId="265"/>
            <ac:spMk id="3" creationId="{5BF5A459-9A31-4E42-0AD2-1800A919F355}"/>
          </ac:spMkLst>
        </pc:spChg>
        <pc:spChg chg="add del">
          <ac:chgData name="Sathishkumar V E" userId="007fc54e3601e6bb" providerId="LiveId" clId="{6A153BD6-D77D-4EEB-B197-3A2328EB20BD}" dt="2024-04-22T15:02:12.072" v="188" actId="26606"/>
          <ac:spMkLst>
            <pc:docMk/>
            <pc:sldMk cId="1056184207" sldId="265"/>
            <ac:spMk id="10" creationId="{48D7368D-31D9-8101-473D-CD39E706FD22}"/>
          </ac:spMkLst>
        </pc:spChg>
        <pc:spChg chg="add del">
          <ac:chgData name="Sathishkumar V E" userId="007fc54e3601e6bb" providerId="LiveId" clId="{6A153BD6-D77D-4EEB-B197-3A2328EB20BD}" dt="2024-04-22T15:02:12.072" v="188" actId="26606"/>
          <ac:spMkLst>
            <pc:docMk/>
            <pc:sldMk cId="1056184207" sldId="265"/>
            <ac:spMk id="12" creationId="{C4F049F8-87E1-403E-2A50-2F4544BF8589}"/>
          </ac:spMkLst>
        </pc:spChg>
        <pc:spChg chg="add del">
          <ac:chgData name="Sathishkumar V E" userId="007fc54e3601e6bb" providerId="LiveId" clId="{6A153BD6-D77D-4EEB-B197-3A2328EB20BD}" dt="2024-04-22T15:02:14.556" v="190" actId="26606"/>
          <ac:spMkLst>
            <pc:docMk/>
            <pc:sldMk cId="1056184207" sldId="265"/>
            <ac:spMk id="14" creationId="{393D8CD4-7FBE-9118-0CEB-9C1A2FA6AE5A}"/>
          </ac:spMkLst>
        </pc:spChg>
        <pc:spChg chg="add del">
          <ac:chgData name="Sathishkumar V E" userId="007fc54e3601e6bb" providerId="LiveId" clId="{6A153BD6-D77D-4EEB-B197-3A2328EB20BD}" dt="2024-04-22T15:02:14.556" v="190" actId="26606"/>
          <ac:spMkLst>
            <pc:docMk/>
            <pc:sldMk cId="1056184207" sldId="265"/>
            <ac:spMk id="15" creationId="{48D7368D-31D9-8101-473D-CD39E706FD22}"/>
          </ac:spMkLst>
        </pc:spChg>
        <pc:spChg chg="add del">
          <ac:chgData name="Sathishkumar V E" userId="007fc54e3601e6bb" providerId="LiveId" clId="{6A153BD6-D77D-4EEB-B197-3A2328EB20BD}" dt="2024-04-22T15:02:14.556" v="190" actId="26606"/>
          <ac:spMkLst>
            <pc:docMk/>
            <pc:sldMk cId="1056184207" sldId="265"/>
            <ac:spMk id="16" creationId="{3768F94E-2BF1-56A5-87AC-0C427079334B}"/>
          </ac:spMkLst>
        </pc:spChg>
        <pc:picChg chg="add mod">
          <ac:chgData name="Sathishkumar V E" userId="007fc54e3601e6bb" providerId="LiveId" clId="{6A153BD6-D77D-4EEB-B197-3A2328EB20BD}" dt="2024-04-22T15:02:36.157" v="199" actId="14100"/>
          <ac:picMkLst>
            <pc:docMk/>
            <pc:sldMk cId="1056184207" sldId="265"/>
            <ac:picMk id="5" creationId="{9D7713D7-D215-FC7B-2DAF-652455918CDD}"/>
          </ac:picMkLst>
        </pc:picChg>
      </pc:sldChg>
      <pc:sldChg chg="modSp new mod">
        <pc:chgData name="Sathishkumar V E" userId="007fc54e3601e6bb" providerId="LiveId" clId="{6A153BD6-D77D-4EEB-B197-3A2328EB20BD}" dt="2024-04-22T15:12:10.093" v="280" actId="122"/>
        <pc:sldMkLst>
          <pc:docMk/>
          <pc:sldMk cId="1663653670" sldId="266"/>
        </pc:sldMkLst>
        <pc:spChg chg="mod">
          <ac:chgData name="Sathishkumar V E" userId="007fc54e3601e6bb" providerId="LiveId" clId="{6A153BD6-D77D-4EEB-B197-3A2328EB20BD}" dt="2024-04-22T15:09:15.668" v="273" actId="1076"/>
          <ac:spMkLst>
            <pc:docMk/>
            <pc:sldMk cId="1663653670" sldId="266"/>
            <ac:spMk id="2" creationId="{152678DC-968F-3074-8095-0085F7D6A9BA}"/>
          </ac:spMkLst>
        </pc:spChg>
        <pc:spChg chg="mod">
          <ac:chgData name="Sathishkumar V E" userId="007fc54e3601e6bb" providerId="LiveId" clId="{6A153BD6-D77D-4EEB-B197-3A2328EB20BD}" dt="2024-04-22T15:12:10.093" v="280" actId="122"/>
          <ac:spMkLst>
            <pc:docMk/>
            <pc:sldMk cId="1663653670" sldId="266"/>
            <ac:spMk id="3" creationId="{B4E46137-7AEA-0BF1-3F9E-5B2B8CB804D1}"/>
          </ac:spMkLst>
        </pc:spChg>
      </pc:sldChg>
      <pc:sldChg chg="addSp delSp modSp new mod setBg">
        <pc:chgData name="Sathishkumar V E" userId="007fc54e3601e6bb" providerId="LiveId" clId="{6A153BD6-D77D-4EEB-B197-3A2328EB20BD}" dt="2024-04-22T15:12:47.678" v="301" actId="26606"/>
        <pc:sldMkLst>
          <pc:docMk/>
          <pc:sldMk cId="2791466955" sldId="267"/>
        </pc:sldMkLst>
        <pc:spChg chg="mod">
          <ac:chgData name="Sathishkumar V E" userId="007fc54e3601e6bb" providerId="LiveId" clId="{6A153BD6-D77D-4EEB-B197-3A2328EB20BD}" dt="2024-04-22T15:12:47.678" v="301" actId="26606"/>
          <ac:spMkLst>
            <pc:docMk/>
            <pc:sldMk cId="2791466955" sldId="267"/>
            <ac:spMk id="2" creationId="{6169E941-7C50-D9F2-5237-B012ACBFBF2F}"/>
          </ac:spMkLst>
        </pc:spChg>
        <pc:spChg chg="del">
          <ac:chgData name="Sathishkumar V E" userId="007fc54e3601e6bb" providerId="LiveId" clId="{6A153BD6-D77D-4EEB-B197-3A2328EB20BD}" dt="2024-04-22T15:12:47.678" v="301" actId="26606"/>
          <ac:spMkLst>
            <pc:docMk/>
            <pc:sldMk cId="2791466955" sldId="267"/>
            <ac:spMk id="3" creationId="{78244414-3E71-BDB8-B854-54CBF7A155D7}"/>
          </ac:spMkLst>
        </pc:spChg>
        <pc:spChg chg="add">
          <ac:chgData name="Sathishkumar V E" userId="007fc54e3601e6bb" providerId="LiveId" clId="{6A153BD6-D77D-4EEB-B197-3A2328EB20BD}" dt="2024-04-22T15:12:47.678" v="301" actId="26606"/>
          <ac:spMkLst>
            <pc:docMk/>
            <pc:sldMk cId="2791466955" sldId="267"/>
            <ac:spMk id="9" creationId="{48D7368D-31D9-8101-473D-CD39E706FD22}"/>
          </ac:spMkLst>
        </pc:spChg>
        <pc:spChg chg="add">
          <ac:chgData name="Sathishkumar V E" userId="007fc54e3601e6bb" providerId="LiveId" clId="{6A153BD6-D77D-4EEB-B197-3A2328EB20BD}" dt="2024-04-22T15:12:47.678" v="301" actId="26606"/>
          <ac:spMkLst>
            <pc:docMk/>
            <pc:sldMk cId="2791466955" sldId="267"/>
            <ac:spMk id="11" creationId="{C4F049F8-87E1-403E-2A50-2F4544BF8589}"/>
          </ac:spMkLst>
        </pc:spChg>
        <pc:spChg chg="add">
          <ac:chgData name="Sathishkumar V E" userId="007fc54e3601e6bb" providerId="LiveId" clId="{6A153BD6-D77D-4EEB-B197-3A2328EB20BD}" dt="2024-04-22T15:12:47.678" v="301" actId="26606"/>
          <ac:spMkLst>
            <pc:docMk/>
            <pc:sldMk cId="2791466955" sldId="267"/>
            <ac:spMk id="13" creationId="{DD29B6E1-6E86-A1A0-2491-E5B84B3AAD7B}"/>
          </ac:spMkLst>
        </pc:spChg>
        <pc:picChg chg="add">
          <ac:chgData name="Sathishkumar V E" userId="007fc54e3601e6bb" providerId="LiveId" clId="{6A153BD6-D77D-4EEB-B197-3A2328EB20BD}" dt="2024-04-22T15:12:47.678" v="301" actId="26606"/>
          <ac:picMkLst>
            <pc:docMk/>
            <pc:sldMk cId="2791466955" sldId="267"/>
            <ac:picMk id="5" creationId="{13E22A7B-709E-EFD1-13FB-0FC74685CE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F666D-2715-476B-BB7C-3943369FF27F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4419D-A315-42D4-9671-0D33E3F2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45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4419D-A315-42D4-9671-0D33E3F2AD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92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– Any raw or unprocessed facts you record.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Example it can be a number, name, city, text, images, video.</a:t>
            </a:r>
          </a:p>
          <a:p>
            <a:endParaRPr lang="en-GB" dirty="0"/>
          </a:p>
          <a:p>
            <a:r>
              <a:rPr lang="en-GB" dirty="0"/>
              <a:t>Information – </a:t>
            </a:r>
            <a:r>
              <a:rPr lang="en-GB" dirty="0" err="1"/>
              <a:t>Unprcessed</a:t>
            </a:r>
            <a:r>
              <a:rPr lang="en-GB" dirty="0"/>
              <a:t> data </a:t>
            </a:r>
            <a:r>
              <a:rPr lang="en-GB" dirty="0" err="1"/>
              <a:t>proceesed</a:t>
            </a:r>
            <a:r>
              <a:rPr lang="en-GB" dirty="0"/>
              <a:t> to make a meaningful context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4419D-A315-42D4-9671-0D33E3F2AD3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42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8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5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1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1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6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6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8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difference-between-ddl-and-dml-in-dbm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4009DBDD-AB52-71E2-F52F-228DCA644F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9C440-A22E-3966-0216-03CE65F0A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791" y="739101"/>
            <a:ext cx="4213437" cy="1772279"/>
          </a:xfrm>
        </p:spPr>
        <p:txBody>
          <a:bodyPr>
            <a:normAutofit/>
          </a:bodyPr>
          <a:lstStyle/>
          <a:p>
            <a:r>
              <a:rPr lang="en-GB" sz="3300"/>
              <a:t>SEG2102 Database Management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1A09B-4EC1-1529-879A-FF4510815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792" y="2514600"/>
            <a:ext cx="3209017" cy="9709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700" dirty="0"/>
              <a:t>Overview of Database Management systems (DBMSs)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20683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5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433F-04EB-563E-4460-64EE848E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54754"/>
            <a:ext cx="9945757" cy="703116"/>
          </a:xfrm>
        </p:spPr>
        <p:txBody>
          <a:bodyPr>
            <a:normAutofit/>
          </a:bodyPr>
          <a:lstStyle/>
          <a:p>
            <a:r>
              <a:rPr lang="en-GB" dirty="0"/>
              <a:t>Year 2 SEG2102 Database Management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5A459-9A31-4E42-0AD2-1800A919F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713D7-D215-FC7B-2DAF-652455918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0" y="676896"/>
            <a:ext cx="11847442" cy="60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8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78DC-968F-3074-8095-0085F7D6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76470"/>
            <a:ext cx="8886884" cy="953669"/>
          </a:xfrm>
        </p:spPr>
        <p:txBody>
          <a:bodyPr/>
          <a:lstStyle/>
          <a:p>
            <a:r>
              <a:rPr lang="en-GB" dirty="0"/>
              <a:t>Database Management System (DBMS)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137-7AEA-0BF1-3F9E-5B2B8CB80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77887"/>
            <a:ext cx="9793622" cy="430364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b="1" dirty="0"/>
              <a:t>Databases</a:t>
            </a:r>
            <a:r>
              <a:rPr lang="en-GB" dirty="0"/>
              <a:t> are managed through a computerized </a:t>
            </a:r>
            <a:r>
              <a:rPr lang="en-GB" b="1" dirty="0"/>
              <a:t>Database Management System (DBMS)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 A DBMS is a </a:t>
            </a:r>
            <a:r>
              <a:rPr lang="en-GB" b="1" dirty="0"/>
              <a:t>software system </a:t>
            </a:r>
            <a:r>
              <a:rPr lang="en-GB" dirty="0"/>
              <a:t>that consists of computer programs with the  following essential functions: 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en-GB" dirty="0"/>
              <a:t>Allows users to </a:t>
            </a:r>
            <a:r>
              <a:rPr lang="en-GB" b="1" dirty="0"/>
              <a:t>define and create </a:t>
            </a:r>
            <a:r>
              <a:rPr lang="en-GB" dirty="0"/>
              <a:t>the database through Data Definition  Language (DDL)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en-GB" dirty="0"/>
              <a:t>Allows users to </a:t>
            </a:r>
            <a:r>
              <a:rPr lang="en-GB" b="1" dirty="0"/>
              <a:t>insert, update, delete and retrieve </a:t>
            </a:r>
            <a:r>
              <a:rPr lang="en-GB" dirty="0"/>
              <a:t>data from the  database through Data Manipulation Language (DML) </a:t>
            </a:r>
            <a:r>
              <a:rPr lang="en-GB" dirty="0">
                <a:hlinkClick r:id="rId2"/>
              </a:rPr>
              <a:t>Difference Between DDL and DML in DBMS - </a:t>
            </a:r>
            <a:r>
              <a:rPr lang="en-GB" dirty="0" err="1">
                <a:hlinkClick r:id="rId2"/>
              </a:rPr>
              <a:t>GeeksforGeeks</a:t>
            </a:r>
            <a:endParaRPr lang="en-GB" dirty="0"/>
          </a:p>
          <a:p>
            <a:pPr algn="ctr">
              <a:buFont typeface="Wingdings" panose="05000000000000000000" pitchFamily="2" charset="2"/>
              <a:buChar char="ü"/>
            </a:pPr>
            <a:r>
              <a:rPr lang="en-GB" dirty="0"/>
              <a:t>Provides database </a:t>
            </a:r>
            <a:r>
              <a:rPr lang="en-GB" b="1" dirty="0"/>
              <a:t>controls &amp; optimize performance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en-GB" dirty="0"/>
              <a:t>Allows </a:t>
            </a:r>
            <a:r>
              <a:rPr lang="en-GB" b="1" dirty="0"/>
              <a:t>database distribution </a:t>
            </a:r>
            <a:r>
              <a:rPr lang="en-GB" dirty="0"/>
              <a:t>and </a:t>
            </a:r>
            <a:r>
              <a:rPr lang="en-GB" b="1" dirty="0"/>
              <a:t>data sharing </a:t>
            </a:r>
            <a:r>
              <a:rPr lang="en-GB" dirty="0"/>
              <a:t>among multiple  applications or users (through programming interfaces)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 A DBMS makes data management </a:t>
            </a:r>
            <a:r>
              <a:rPr lang="en-GB" b="1" dirty="0"/>
              <a:t>more efficient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 </a:t>
            </a:r>
            <a:r>
              <a:rPr lang="en-GB" b="1" dirty="0"/>
              <a:t>Example products</a:t>
            </a:r>
            <a:r>
              <a:rPr lang="en-GB" dirty="0"/>
              <a:t>: Oracle, MySQL, Redis, Cassandra, HBase, MongoDB,  Neo4j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365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b of wires connecting pins">
            <a:extLst>
              <a:ext uri="{FF2B5EF4-FFF2-40B4-BE49-F238E27FC236}">
                <a16:creationId xmlns:a16="http://schemas.microsoft.com/office/drawing/2014/main" id="{13E22A7B-709E-EFD1-13FB-0FC74685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7" b="1217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68000"/>
                </a:schemeClr>
              </a:gs>
              <a:gs pos="100000">
                <a:schemeClr val="accent1">
                  <a:lumMod val="60000"/>
                  <a:lumOff val="40000"/>
                  <a:alpha val="78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9E941-7C50-D9F2-5237-B012ACBF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446" y="3092651"/>
            <a:ext cx="5429290" cy="2142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80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79146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00CB3E-22D8-C88A-E699-CC9736BC9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ADF3F-C204-2C8F-0BEF-D552F580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8" y="1142999"/>
            <a:ext cx="5771363" cy="1257299"/>
          </a:xfrm>
        </p:spPr>
        <p:txBody>
          <a:bodyPr anchor="ctr">
            <a:normAutofit/>
          </a:bodyPr>
          <a:lstStyle/>
          <a:p>
            <a:r>
              <a:rPr lang="en-GB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6627-4E8C-9D69-46D5-D3B713B1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736850"/>
            <a:ext cx="5771364" cy="297815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Definitions</a:t>
            </a:r>
          </a:p>
          <a:p>
            <a:r>
              <a:rPr lang="en-GB" dirty="0"/>
              <a:t>Database Management System - Definition and Functionalities</a:t>
            </a:r>
          </a:p>
          <a:p>
            <a:r>
              <a:rPr lang="en-GB" dirty="0"/>
              <a:t>Properties of Database</a:t>
            </a:r>
          </a:p>
          <a:p>
            <a:r>
              <a:rPr lang="en-GB" dirty="0"/>
              <a:t>A simplified database environment</a:t>
            </a:r>
          </a:p>
          <a:p>
            <a:r>
              <a:rPr lang="en-GB" dirty="0"/>
              <a:t>Example of University database</a:t>
            </a:r>
          </a:p>
          <a:p>
            <a:r>
              <a:rPr lang="en-GB" dirty="0"/>
              <a:t>Year 1</a:t>
            </a:r>
          </a:p>
          <a:p>
            <a:r>
              <a:rPr lang="en-GB" dirty="0"/>
              <a:t>Year 2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B33AB14C-AE4D-4EC2-0F36-A697029A6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4959" y="1856979"/>
            <a:ext cx="3144042" cy="31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8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3055-BC31-E700-3BFB-F7FABF0D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AED8-0A49-E1E3-71A9-A5562B89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Data </a:t>
            </a:r>
            <a:r>
              <a:rPr lang="en-GB" dirty="0"/>
              <a:t>  -  Raw, Unprocessed facts </a:t>
            </a:r>
          </a:p>
          <a:p>
            <a:pPr marL="0" indent="0">
              <a:buNone/>
            </a:pPr>
            <a:r>
              <a:rPr lang="en-GB" dirty="0"/>
              <a:t>                 Ex: 25, Alice, Kuala Lumpur</a:t>
            </a:r>
          </a:p>
          <a:p>
            <a:pPr marL="0" indent="0">
              <a:buNone/>
            </a:pPr>
            <a:r>
              <a:rPr lang="en-GB" b="1" dirty="0"/>
              <a:t>Information</a:t>
            </a:r>
            <a:r>
              <a:rPr lang="en-GB" dirty="0"/>
              <a:t> – Processed data </a:t>
            </a:r>
          </a:p>
          <a:p>
            <a:pPr marL="0" indent="0">
              <a:buNone/>
            </a:pPr>
            <a:r>
              <a:rPr lang="en-GB" dirty="0"/>
              <a:t>                 Ex :  Age of Alice is 25</a:t>
            </a:r>
          </a:p>
          <a:p>
            <a:pPr marL="0" indent="0">
              <a:buNone/>
            </a:pPr>
            <a:r>
              <a:rPr lang="en-GB" b="1" dirty="0"/>
              <a:t>Database </a:t>
            </a:r>
            <a:r>
              <a:rPr lang="en-GB" dirty="0"/>
              <a:t>– Collection of related data</a:t>
            </a:r>
          </a:p>
          <a:p>
            <a:pPr marL="0" indent="0">
              <a:buNone/>
            </a:pPr>
            <a:r>
              <a:rPr lang="en-GB" dirty="0"/>
              <a:t>                 Ex : Online banking system, Library management system</a:t>
            </a:r>
          </a:p>
          <a:p>
            <a:pPr marL="0" indent="0">
              <a:buNone/>
            </a:pPr>
            <a:r>
              <a:rPr lang="en-GB" b="1" dirty="0"/>
              <a:t>Metadata</a:t>
            </a:r>
            <a:r>
              <a:rPr lang="en-GB" dirty="0"/>
              <a:t> – data about data or database definition</a:t>
            </a:r>
          </a:p>
          <a:p>
            <a:pPr marL="0" indent="0">
              <a:buNone/>
            </a:pPr>
            <a:r>
              <a:rPr lang="en-GB" dirty="0"/>
              <a:t>                 Ex : File names and Permissions in a file system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74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A5414-CEC7-4182-9985-56431B89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Management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4D11C-E429-A0A5-3A7D-52470C05E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97604"/>
            <a:ext cx="10664952" cy="367768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Definition:</a:t>
            </a:r>
            <a:r>
              <a:rPr lang="en-GB" dirty="0"/>
              <a:t> </a:t>
            </a:r>
            <a:r>
              <a:rPr lang="en-GB" dirty="0">
                <a:latin typeface="Aptos" panose="020B0004020202020204" pitchFamily="34" charset="0"/>
                <a:cs typeface="Latha" panose="020B0604020202020204" pitchFamily="34" charset="0"/>
              </a:rPr>
              <a:t>C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ollection of programs that enables users to create and maintain the database</a:t>
            </a:r>
          </a:p>
          <a:p>
            <a:pPr marL="0" indent="0" algn="just">
              <a:buNone/>
            </a:pP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Functionalities</a:t>
            </a:r>
            <a:r>
              <a:rPr lang="en-GB" dirty="0">
                <a:latin typeface="Aptos" panose="020B0004020202020204" pitchFamily="34" charset="0"/>
                <a:cs typeface="Latha" panose="020B0604020202020204" pitchFamily="34" charset="0"/>
              </a:rPr>
              <a:t>: </a:t>
            </a:r>
          </a:p>
          <a:p>
            <a:pPr marL="0" indent="0" algn="just">
              <a:buNone/>
            </a:pP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Define</a:t>
            </a:r>
            <a:r>
              <a:rPr lang="en-GB" dirty="0">
                <a:latin typeface="Aptos" panose="020B0004020202020204" pitchFamily="34" charset="0"/>
                <a:cs typeface="Latha" panose="020B0604020202020204" pitchFamily="34" charset="0"/>
              </a:rPr>
              <a:t> : Specifying the </a:t>
            </a: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data type, structures</a:t>
            </a:r>
            <a:r>
              <a:rPr lang="en-GB" dirty="0">
                <a:latin typeface="Aptos" panose="020B0004020202020204" pitchFamily="34" charset="0"/>
                <a:cs typeface="Latha" panose="020B0604020202020204" pitchFamily="34" charset="0"/>
              </a:rPr>
              <a:t> and </a:t>
            </a: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constraints </a:t>
            </a:r>
            <a:r>
              <a:rPr lang="en-GB" dirty="0">
                <a:latin typeface="Aptos" panose="020B0004020202020204" pitchFamily="34" charset="0"/>
                <a:cs typeface="Latha" panose="020B0604020202020204" pitchFamily="34" charset="0"/>
              </a:rPr>
              <a:t>for data to be stored.</a:t>
            </a:r>
          </a:p>
          <a:p>
            <a:pPr marL="0" indent="0" algn="just">
              <a:buNone/>
            </a:pP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Construct  </a:t>
            </a:r>
            <a:r>
              <a:rPr lang="en-GB" dirty="0">
                <a:latin typeface="Aptos" panose="020B0004020202020204" pitchFamily="34" charset="0"/>
                <a:cs typeface="Latha" panose="020B0604020202020204" pitchFamily="34" charset="0"/>
              </a:rPr>
              <a:t>: Process of </a:t>
            </a: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storing data </a:t>
            </a:r>
            <a:r>
              <a:rPr lang="en-GB" dirty="0">
                <a:latin typeface="Aptos" panose="020B0004020202020204" pitchFamily="34" charset="0"/>
                <a:cs typeface="Latha" panose="020B0604020202020204" pitchFamily="34" charset="0"/>
              </a:rPr>
              <a:t>on some </a:t>
            </a: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storage medium</a:t>
            </a:r>
          </a:p>
          <a:p>
            <a:pPr marL="0" indent="0" algn="just">
              <a:buNone/>
            </a:pP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Manipulate : </a:t>
            </a:r>
            <a:r>
              <a:rPr lang="en-GB" dirty="0">
                <a:latin typeface="Aptos" panose="020B0004020202020204" pitchFamily="34" charset="0"/>
                <a:cs typeface="Latha" panose="020B0604020202020204" pitchFamily="34" charset="0"/>
              </a:rPr>
              <a:t>Querying the database to </a:t>
            </a: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retrieve</a:t>
            </a:r>
            <a:r>
              <a:rPr lang="en-GB" dirty="0">
                <a:latin typeface="Aptos" panose="020B0004020202020204" pitchFamily="34" charset="0"/>
                <a:cs typeface="Latha" panose="020B0604020202020204" pitchFamily="34" charset="0"/>
              </a:rPr>
              <a:t> specific data, </a:t>
            </a: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updating</a:t>
            </a:r>
            <a:r>
              <a:rPr lang="en-GB" dirty="0">
                <a:latin typeface="Aptos" panose="020B0004020202020204" pitchFamily="34" charset="0"/>
                <a:cs typeface="Latha" panose="020B0604020202020204" pitchFamily="34" charset="0"/>
              </a:rPr>
              <a:t> database and </a:t>
            </a: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generating reports</a:t>
            </a:r>
          </a:p>
          <a:p>
            <a:pPr marL="0" indent="0" algn="just">
              <a:buNone/>
            </a:pPr>
            <a:r>
              <a:rPr lang="en-GB" b="1" dirty="0">
                <a:latin typeface="Aptos" panose="020B0004020202020204" pitchFamily="34" charset="0"/>
                <a:cs typeface="Latha" panose="020B0604020202020204" pitchFamily="34" charset="0"/>
              </a:rPr>
              <a:t>Share : 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allows multiple users and programs to </a:t>
            </a:r>
            <a:r>
              <a:rPr lang="en-GB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access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 the database </a:t>
            </a:r>
            <a:r>
              <a:rPr lang="en-GB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concurrently</a:t>
            </a:r>
          </a:p>
          <a:p>
            <a:pPr marL="0" indent="0" algn="just">
              <a:buNone/>
            </a:pPr>
            <a:endParaRPr lang="en-GB" b="1" dirty="0">
              <a:latin typeface="Aptos" panose="020B0004020202020204" pitchFamily="34" charset="0"/>
              <a:cs typeface="Latha" panose="020B0604020202020204" pitchFamily="34" charset="0"/>
            </a:endParaRPr>
          </a:p>
          <a:p>
            <a:pPr marL="0" indent="0" algn="just">
              <a:buNone/>
            </a:pPr>
            <a:r>
              <a:rPr lang="en-GB" dirty="0">
                <a:latin typeface="Aptos" panose="020B0004020202020204" pitchFamily="34" charset="0"/>
              </a:rPr>
              <a:t>#A discipline that focuses on the </a:t>
            </a:r>
            <a:r>
              <a:rPr lang="en-GB" b="1" dirty="0">
                <a:latin typeface="Aptos" panose="020B0004020202020204" pitchFamily="34" charset="0"/>
              </a:rPr>
              <a:t>proper data creation and manipulation, and administration </a:t>
            </a:r>
            <a:r>
              <a:rPr lang="en-GB" dirty="0">
                <a:latin typeface="Aptos" panose="020B0004020202020204" pitchFamily="34" charset="0"/>
              </a:rPr>
              <a:t>for database system performance, controlling access and storage of databases. </a:t>
            </a:r>
            <a:endParaRPr lang="en-GB" b="1" dirty="0">
              <a:latin typeface="Aptos" panose="020B000402020202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AA3712-C5CA-A663-E80E-253CE093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28439-822D-1F71-A7E1-1D53F2A6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2999"/>
            <a:ext cx="4173416" cy="1257299"/>
          </a:xfrm>
        </p:spPr>
        <p:txBody>
          <a:bodyPr anchor="ctr">
            <a:normAutofit/>
          </a:bodyPr>
          <a:lstStyle/>
          <a:p>
            <a:r>
              <a:rPr lang="en-GB" dirty="0"/>
              <a:t>Properties of database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07D65F-0AAE-72E0-03E2-EA42CA31C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7" y="2736850"/>
            <a:ext cx="5322280" cy="29781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A database represents some aspects of the real world (</a:t>
            </a:r>
            <a:r>
              <a:rPr lang="en-GB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miniworld</a:t>
            </a:r>
            <a:r>
              <a:rPr lang="en-GB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A </a:t>
            </a:r>
            <a:r>
              <a:rPr lang="en-GB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database is a logically coherent collection of data with some inherent meaning.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A</a:t>
            </a:r>
            <a:r>
              <a:rPr lang="en-GB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 database is designed, built and populated with data, for a specific purpose</a:t>
            </a:r>
            <a:endParaRPr lang="en-GB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372771CB-0E80-1D1F-75B8-441F8F42A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786" y="1142998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1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00043-DF2F-FC51-469E-3F71EC701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446" y="871369"/>
            <a:ext cx="4523511" cy="1640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/>
              <a:t>DB System Environment</a:t>
            </a:r>
          </a:p>
        </p:txBody>
      </p:sp>
      <p:pic>
        <p:nvPicPr>
          <p:cNvPr id="1026" name="Picture 2" descr="(PDF) Developing a Web-based regional tourism satellite account (TSA ...">
            <a:extLst>
              <a:ext uri="{FF2B5EF4-FFF2-40B4-BE49-F238E27FC236}">
                <a16:creationId xmlns:a16="http://schemas.microsoft.com/office/drawing/2014/main" id="{702F3FF3-59E4-B694-77EF-5AA18A4C8C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1451" y="104187"/>
            <a:ext cx="6583010" cy="665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838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96AE70-F970-59AB-7309-6CC00692C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CE2BE-5CB2-8FBB-9B70-0D1F6BBC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812971"/>
            <a:ext cx="9657805" cy="5020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500" dirty="0"/>
              <a:t>A database that stores student and course information</a:t>
            </a:r>
          </a:p>
        </p:txBody>
      </p:sp>
      <p:pic>
        <p:nvPicPr>
          <p:cNvPr id="5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0A816B7-7789-4941-D603-D3B7E89D4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23511"/>
            <a:ext cx="10284823" cy="47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9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4C66-1756-27DE-9FA8-B685A4D1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62" y="0"/>
            <a:ext cx="8886884" cy="715617"/>
          </a:xfrm>
        </p:spPr>
        <p:txBody>
          <a:bodyPr/>
          <a:lstStyle/>
          <a:p>
            <a:r>
              <a:rPr lang="en-GB" dirty="0"/>
              <a:t>Year 1</a:t>
            </a:r>
          </a:p>
        </p:txBody>
      </p:sp>
      <p:pic>
        <p:nvPicPr>
          <p:cNvPr id="5" name="Content Placeholder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84616E9D-A61B-B244-9D21-1661375F3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7" y="856229"/>
            <a:ext cx="10601740" cy="5854405"/>
          </a:xfrm>
        </p:spPr>
      </p:pic>
    </p:spTree>
    <p:extLst>
      <p:ext uri="{BB962C8B-B14F-4D97-AF65-F5344CB8AC3E}">
        <p14:creationId xmlns:p14="http://schemas.microsoft.com/office/powerpoint/2010/main" val="37940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BFEB-75E1-5DF3-D3C1-CB85E5EC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30" y="0"/>
            <a:ext cx="8320354" cy="524211"/>
          </a:xfrm>
        </p:spPr>
        <p:txBody>
          <a:bodyPr>
            <a:normAutofit fontScale="90000"/>
          </a:bodyPr>
          <a:lstStyle/>
          <a:p>
            <a:r>
              <a:rPr lang="en-GB" dirty="0"/>
              <a:t>Year 1</a:t>
            </a:r>
          </a:p>
        </p:txBody>
      </p:sp>
      <p:pic>
        <p:nvPicPr>
          <p:cNvPr id="5" name="Content Placeholder 4" descr="A diagram of a database&#10;&#10;Description automatically generated">
            <a:extLst>
              <a:ext uri="{FF2B5EF4-FFF2-40B4-BE49-F238E27FC236}">
                <a16:creationId xmlns:a16="http://schemas.microsoft.com/office/drawing/2014/main" id="{F2A52A9B-0D8A-FEEC-3B36-FDA051CB0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0" y="784674"/>
            <a:ext cx="10028583" cy="6073326"/>
          </a:xfrm>
        </p:spPr>
      </p:pic>
    </p:spTree>
    <p:extLst>
      <p:ext uri="{BB962C8B-B14F-4D97-AF65-F5344CB8AC3E}">
        <p14:creationId xmlns:p14="http://schemas.microsoft.com/office/powerpoint/2010/main" val="187468297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434</Words>
  <Application>Microsoft Office PowerPoint</Application>
  <PresentationFormat>Widescreen</PresentationFormat>
  <Paragraphs>53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Neue Haas Grotesk Text Pro</vt:lpstr>
      <vt:lpstr>Wingdings</vt:lpstr>
      <vt:lpstr>SwellVTI</vt:lpstr>
      <vt:lpstr>SEG2102 Database Management Systems</vt:lpstr>
      <vt:lpstr>Outline</vt:lpstr>
      <vt:lpstr>Definitions</vt:lpstr>
      <vt:lpstr>Database Management Systems</vt:lpstr>
      <vt:lpstr>Properties of database</vt:lpstr>
      <vt:lpstr>DB System Environment</vt:lpstr>
      <vt:lpstr>A database that stores student and course information</vt:lpstr>
      <vt:lpstr>Year 1</vt:lpstr>
      <vt:lpstr>Year 1</vt:lpstr>
      <vt:lpstr>Year 2 SEG2102 Database Management Systems</vt:lpstr>
      <vt:lpstr>Database Management System (DBMS)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SEG2102 Database Management Systems</dc:title>
  <dc:creator>Sathishkumar V E</dc:creator>
  <cp:lastModifiedBy>Sathishkumar V E</cp:lastModifiedBy>
  <cp:revision>1</cp:revision>
  <dcterms:created xsi:type="dcterms:W3CDTF">2024-04-22T12:53:34Z</dcterms:created>
  <dcterms:modified xsi:type="dcterms:W3CDTF">2024-04-22T15:12:55Z</dcterms:modified>
</cp:coreProperties>
</file>